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
  </p:notesMasterIdLst>
  <p:sldIdLst>
    <p:sldId id="861" r:id="rId2"/>
    <p:sldId id="1337" r:id="rId3"/>
    <p:sldId id="1341" r:id="rId4"/>
    <p:sldId id="1343" r:id="rId5"/>
  </p:sldIdLst>
  <p:sldSz cx="9144000" cy="5715000" type="screen16x10"/>
  <p:notesSz cx="6724650" cy="9866313"/>
  <p:embeddedFontLst>
    <p:embeddedFont>
      <p:font typeface="Calibri" panose="020F0502020204030204" pitchFamily="34" charset="0"/>
      <p:regular r:id="rId7"/>
      <p:bold r:id="rId8"/>
      <p:italic r:id="rId9"/>
      <p:boldItalic r:id="rId10"/>
    </p:embeddedFont>
    <p:embeddedFont>
      <p:font typeface="Comic Sans MS" panose="030F0902030302020204" pitchFamily="66" charset="0"/>
      <p:regular r:id="rId11"/>
    </p:embeddedFont>
  </p:embeddedFontLst>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FF66"/>
    <a:srgbClr val="FF40FF"/>
    <a:srgbClr val="FF965E"/>
    <a:srgbClr val="78E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72" autoAdjust="0"/>
    <p:restoredTop sz="88320" autoAdjust="0"/>
  </p:normalViewPr>
  <p:slideViewPr>
    <p:cSldViewPr>
      <p:cViewPr varScale="1">
        <p:scale>
          <a:sx n="190" d="100"/>
          <a:sy n="190" d="100"/>
        </p:scale>
        <p:origin x="208" y="92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12/8/23</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31474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2</a:t>
            </a:fld>
            <a:endParaRPr lang="en-US" dirty="0"/>
          </a:p>
        </p:txBody>
      </p:sp>
    </p:spTree>
    <p:extLst>
      <p:ext uri="{BB962C8B-B14F-4D97-AF65-F5344CB8AC3E}">
        <p14:creationId xmlns:p14="http://schemas.microsoft.com/office/powerpoint/2010/main" val="388139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3</a:t>
            </a:fld>
            <a:endParaRPr lang="en-US" dirty="0"/>
          </a:p>
        </p:txBody>
      </p:sp>
    </p:spTree>
    <p:extLst>
      <p:ext uri="{BB962C8B-B14F-4D97-AF65-F5344CB8AC3E}">
        <p14:creationId xmlns:p14="http://schemas.microsoft.com/office/powerpoint/2010/main" val="403327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4</a:t>
            </a:fld>
            <a:endParaRPr lang="en-US" dirty="0"/>
          </a:p>
        </p:txBody>
      </p:sp>
    </p:spTree>
    <p:extLst>
      <p:ext uri="{BB962C8B-B14F-4D97-AF65-F5344CB8AC3E}">
        <p14:creationId xmlns:p14="http://schemas.microsoft.com/office/powerpoint/2010/main" val="367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409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Luke  10:17-24</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56144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3857659"/>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17 </a:t>
            </a:r>
            <a:r>
              <a:rPr lang="en-AU" sz="2800" dirty="0">
                <a:solidFill>
                  <a:srgbClr val="FFFFFF"/>
                </a:solidFill>
                <a:effectLst/>
                <a:latin typeface="Times New Roman" panose="02020603050405020304" pitchFamily="18" charset="0"/>
                <a:ea typeface="Times New Roman" panose="02020603050405020304" pitchFamily="18" charset="0"/>
              </a:rPr>
              <a:t>The seventy-two returned with joy, saying, “Lord, even the demons are subject to us in your name!”  </a:t>
            </a:r>
            <a:r>
              <a:rPr lang="en-AU" sz="2800" b="1" baseline="30000" dirty="0">
                <a:solidFill>
                  <a:srgbClr val="FFFFFF"/>
                </a:solidFill>
                <a:effectLst/>
                <a:latin typeface="Times New Roman" panose="02020603050405020304" pitchFamily="18" charset="0"/>
                <a:ea typeface="Times New Roman" panose="02020603050405020304" pitchFamily="18" charset="0"/>
              </a:rPr>
              <a:t>18 </a:t>
            </a:r>
            <a:r>
              <a:rPr lang="en-AU" sz="2800" dirty="0">
                <a:solidFill>
                  <a:srgbClr val="FFFFFF"/>
                </a:solidFill>
                <a:effectLst/>
                <a:latin typeface="Times New Roman" panose="02020603050405020304" pitchFamily="18" charset="0"/>
                <a:ea typeface="Times New Roman" panose="02020603050405020304" pitchFamily="18" charset="0"/>
              </a:rPr>
              <a:t>And he said to them, “I saw Satan fall like lightning from heaven.  </a:t>
            </a:r>
            <a:r>
              <a:rPr lang="en-AU" sz="2800" b="1" baseline="30000" dirty="0">
                <a:solidFill>
                  <a:srgbClr val="FFFFFF"/>
                </a:solidFill>
                <a:effectLst/>
                <a:latin typeface="Times New Roman" panose="02020603050405020304" pitchFamily="18" charset="0"/>
                <a:ea typeface="Times New Roman" panose="02020603050405020304" pitchFamily="18" charset="0"/>
              </a:rPr>
              <a:t>19 </a:t>
            </a:r>
            <a:r>
              <a:rPr lang="en-AU" sz="2800" dirty="0">
                <a:solidFill>
                  <a:srgbClr val="FFFFFF"/>
                </a:solidFill>
                <a:effectLst/>
                <a:latin typeface="Times New Roman" panose="02020603050405020304" pitchFamily="18" charset="0"/>
                <a:ea typeface="Times New Roman" panose="02020603050405020304" pitchFamily="18" charset="0"/>
              </a:rPr>
              <a:t>Behold, I have given you authority to tread on serpents and scorpions, and over all the power of the enemy, and nothing shall hurt you.  </a:t>
            </a:r>
            <a:r>
              <a:rPr lang="en-AU" sz="2800" b="1" baseline="30000" dirty="0">
                <a:solidFill>
                  <a:srgbClr val="FFFFFF"/>
                </a:solidFill>
                <a:effectLst/>
                <a:latin typeface="Times New Roman" panose="02020603050405020304" pitchFamily="18" charset="0"/>
                <a:ea typeface="Times New Roman" panose="02020603050405020304" pitchFamily="18" charset="0"/>
              </a:rPr>
              <a:t>20 </a:t>
            </a:r>
            <a:r>
              <a:rPr lang="en-AU" sz="2800" dirty="0">
                <a:solidFill>
                  <a:srgbClr val="FFFFFF"/>
                </a:solidFill>
                <a:effectLst/>
                <a:latin typeface="Times New Roman" panose="02020603050405020304" pitchFamily="18" charset="0"/>
                <a:ea typeface="Times New Roman" panose="02020603050405020304" pitchFamily="18" charset="0"/>
              </a:rPr>
              <a:t>Nevertheless, do not rejoice in this, that the spirits are subject to you, but rejoice that your names are written in heaven.”</a:t>
            </a:r>
            <a:r>
              <a:rPr lang="en-AU" sz="2800" dirty="0">
                <a:effectLst/>
              </a:rPr>
              <a:t>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6447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639493"/>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600" b="1" baseline="30000" dirty="0">
                <a:solidFill>
                  <a:srgbClr val="FFFFFF"/>
                </a:solidFill>
                <a:effectLst/>
                <a:latin typeface="Times New Roman" panose="02020603050405020304" pitchFamily="18" charset="0"/>
                <a:ea typeface="Times New Roman" panose="02020603050405020304" pitchFamily="18" charset="0"/>
              </a:rPr>
              <a:t>21 </a:t>
            </a:r>
            <a:r>
              <a:rPr lang="en-AU" sz="2600" dirty="0">
                <a:solidFill>
                  <a:srgbClr val="FFFFFF"/>
                </a:solidFill>
                <a:effectLst/>
                <a:latin typeface="Times New Roman" panose="02020603050405020304" pitchFamily="18" charset="0"/>
                <a:ea typeface="Times New Roman" panose="02020603050405020304" pitchFamily="18" charset="0"/>
              </a:rPr>
              <a:t>In that same hour he rejoiced in the Holy Spirit and said, “I thank you, Father, Lord of heaven and earth, that you have hidden these things from the wise and understanding and revealed them to little children;  yes, Father, for such was your gracious will.  </a:t>
            </a:r>
            <a:r>
              <a:rPr lang="en-AU" sz="2600" b="1" baseline="30000" dirty="0">
                <a:solidFill>
                  <a:srgbClr val="FFFFFF"/>
                </a:solidFill>
                <a:effectLst/>
                <a:latin typeface="Times New Roman" panose="02020603050405020304" pitchFamily="18" charset="0"/>
                <a:ea typeface="Times New Roman" panose="02020603050405020304" pitchFamily="18" charset="0"/>
              </a:rPr>
              <a:t>22 </a:t>
            </a:r>
            <a:r>
              <a:rPr lang="en-AU" sz="2600" dirty="0">
                <a:solidFill>
                  <a:srgbClr val="FFFFFF"/>
                </a:solidFill>
                <a:effectLst/>
                <a:latin typeface="Times New Roman" panose="02020603050405020304" pitchFamily="18" charset="0"/>
                <a:ea typeface="Times New Roman" panose="02020603050405020304" pitchFamily="18" charset="0"/>
              </a:rPr>
              <a:t>All things have been handed over to me by my Father, and no one knows who the Son is except the Father, or who the Father is except the Son and anyone to whom the Son chooses to reveal him.”  </a:t>
            </a:r>
            <a:endParaRPr lang="en-AU" sz="1000" dirty="0">
              <a:effectLst/>
              <a:latin typeface="Calibri" panose="020F0502020204030204" pitchFamily="34" charset="0"/>
              <a:ea typeface="Times New Roman" panose="02020603050405020304" pitchFamily="18" charset="0"/>
            </a:endParaRPr>
          </a:p>
          <a:p>
            <a:pPr indent="152400">
              <a:lnSpc>
                <a:spcPct val="110000"/>
              </a:lnSpc>
              <a:spcAft>
                <a:spcPts val="1000"/>
              </a:spcAft>
            </a:pPr>
            <a:r>
              <a:rPr lang="en-AU" sz="1000" dirty="0">
                <a:solidFill>
                  <a:srgbClr val="FFFFFF"/>
                </a:solidFill>
                <a:effectLst/>
                <a:latin typeface="Times New Roman" panose="02020603050405020304" pitchFamily="18" charset="0"/>
                <a:ea typeface="Times New Roman" panose="02020603050405020304" pitchFamily="18" charset="0"/>
              </a:rPr>
              <a:t> </a:t>
            </a:r>
            <a:endParaRPr lang="en-AU" sz="1000" dirty="0">
              <a:effectLst/>
              <a:latin typeface="Calibri" panose="020F0502020204030204" pitchFamily="34" charset="0"/>
              <a:ea typeface="Times New Roman" panose="02020603050405020304" pitchFamily="18" charset="0"/>
            </a:endParaRPr>
          </a:p>
          <a:p>
            <a:r>
              <a:rPr lang="en-AU" sz="2600" b="1" baseline="30000" dirty="0">
                <a:solidFill>
                  <a:srgbClr val="FFFFFF"/>
                </a:solidFill>
                <a:effectLst/>
                <a:latin typeface="Times New Roman" panose="02020603050405020304" pitchFamily="18" charset="0"/>
                <a:ea typeface="Times New Roman" panose="02020603050405020304" pitchFamily="18" charset="0"/>
              </a:rPr>
              <a:t>23 </a:t>
            </a:r>
            <a:r>
              <a:rPr lang="en-AU" sz="2600" dirty="0">
                <a:solidFill>
                  <a:srgbClr val="FFFFFF"/>
                </a:solidFill>
                <a:effectLst/>
                <a:latin typeface="Times New Roman" panose="02020603050405020304" pitchFamily="18" charset="0"/>
                <a:ea typeface="Times New Roman" panose="02020603050405020304" pitchFamily="18" charset="0"/>
              </a:rPr>
              <a:t>Then turning to the disciples he said privately, “Blessed are the eyes that see what you see!  </a:t>
            </a:r>
            <a:r>
              <a:rPr lang="en-AU" sz="2600" b="1" baseline="30000" dirty="0">
                <a:solidFill>
                  <a:srgbClr val="FFFFFF"/>
                </a:solidFill>
                <a:effectLst/>
                <a:latin typeface="Times New Roman" panose="02020603050405020304" pitchFamily="18" charset="0"/>
                <a:ea typeface="Times New Roman" panose="02020603050405020304" pitchFamily="18" charset="0"/>
              </a:rPr>
              <a:t>24 </a:t>
            </a:r>
            <a:r>
              <a:rPr lang="en-AU" sz="2600" dirty="0">
                <a:solidFill>
                  <a:srgbClr val="FFFFFF"/>
                </a:solidFill>
                <a:effectLst/>
                <a:latin typeface="Times New Roman" panose="02020603050405020304" pitchFamily="18" charset="0"/>
                <a:ea typeface="Times New Roman" panose="02020603050405020304" pitchFamily="18" charset="0"/>
              </a:rPr>
              <a:t>For I tell you that many prophets and kings desired to see what you see, and did not see it, and to hear what you hear, and did not hear it.” </a:t>
            </a:r>
            <a:endParaRPr lang="en-AU" sz="2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77509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0910813-6890-FE38-51F6-B7796EBC90EB}"/>
              </a:ext>
            </a:extLst>
          </p:cNvPr>
          <p:cNvSpPr txBox="1"/>
          <p:nvPr/>
        </p:nvSpPr>
        <p:spPr>
          <a:xfrm>
            <a:off x="0" y="0"/>
            <a:ext cx="9144000" cy="430887"/>
          </a:xfrm>
          <a:prstGeom prst="rect">
            <a:avLst/>
          </a:prstGeom>
          <a:noFill/>
          <a:ln w="19050">
            <a:noFill/>
          </a:ln>
        </p:spPr>
        <p:txBody>
          <a:bodyPr wrap="square" rtlCol="0">
            <a:spAutoFit/>
          </a:bodyPr>
          <a:lstStyle/>
          <a:p>
            <a:pPr marL="4763" indent="-4763" algn="ctr"/>
            <a:r>
              <a:rPr lang="en-AU" sz="2200" dirty="0">
                <a:solidFill>
                  <a:srgbClr val="FFFF00"/>
                </a:solidFill>
                <a:latin typeface="Times New Roman" panose="02020603050405020304" pitchFamily="18" charset="0"/>
                <a:cs typeface="Times New Roman" panose="02020603050405020304" pitchFamily="18" charset="0"/>
              </a:rPr>
              <a:t>Rejoicing in the Eternal Blessing</a:t>
            </a:r>
          </a:p>
        </p:txBody>
      </p:sp>
      <p:sp>
        <p:nvSpPr>
          <p:cNvPr id="12" name="TextBox 11">
            <a:extLst>
              <a:ext uri="{FF2B5EF4-FFF2-40B4-BE49-F238E27FC236}">
                <a16:creationId xmlns:a16="http://schemas.microsoft.com/office/drawing/2014/main" id="{9BE99BC9-8C58-D458-2E7F-A5E7E9C0FAF1}"/>
              </a:ext>
            </a:extLst>
          </p:cNvPr>
          <p:cNvSpPr txBox="1"/>
          <p:nvPr/>
        </p:nvSpPr>
        <p:spPr>
          <a:xfrm>
            <a:off x="21237" y="466452"/>
            <a:ext cx="9073008" cy="646331"/>
          </a:xfrm>
          <a:prstGeom prst="rect">
            <a:avLst/>
          </a:prstGeom>
          <a:noFill/>
          <a:ln w="15875">
            <a:solidFill>
              <a:schemeClr val="bg1"/>
            </a:solidFill>
          </a:ln>
        </p:spPr>
        <p:txBody>
          <a:bodyPr wrap="square" rtlCol="0">
            <a:spAutoFit/>
          </a:bodyPr>
          <a:lstStyle/>
          <a:p>
            <a:pPr algn="ctr"/>
            <a:r>
              <a:rPr lang="en-AU" dirty="0">
                <a:solidFill>
                  <a:schemeClr val="bg1"/>
                </a:solidFill>
                <a:latin typeface="Times New Roman" panose="02020603050405020304" pitchFamily="18" charset="0"/>
                <a:cs typeface="Times New Roman" panose="02020603050405020304" pitchFamily="18" charset="0"/>
              </a:rPr>
              <a:t>Jesus keeps Himself hidden from those who are full of themselves &amp; their own worldly wisdom.</a:t>
            </a:r>
          </a:p>
          <a:p>
            <a:pPr algn="ctr"/>
            <a:r>
              <a:rPr lang="en-AU" dirty="0">
                <a:solidFill>
                  <a:schemeClr val="bg1"/>
                </a:solidFill>
                <a:latin typeface="Times New Roman" panose="02020603050405020304" pitchFamily="18" charset="0"/>
                <a:cs typeface="Times New Roman" panose="02020603050405020304" pitchFamily="18" charset="0"/>
              </a:rPr>
              <a:t>He reveals Himself to “little children” (those who are not filled with worldly wisdom)</a:t>
            </a:r>
          </a:p>
        </p:txBody>
      </p:sp>
      <p:sp>
        <p:nvSpPr>
          <p:cNvPr id="5" name="Text Box 4">
            <a:extLst>
              <a:ext uri="{FF2B5EF4-FFF2-40B4-BE49-F238E27FC236}">
                <a16:creationId xmlns:a16="http://schemas.microsoft.com/office/drawing/2014/main" id="{CDA914C1-3B66-67B5-27D5-8F61DBF8528D}"/>
              </a:ext>
            </a:extLst>
          </p:cNvPr>
          <p:cNvSpPr txBox="1">
            <a:spLocks noChangeArrowheads="1"/>
          </p:cNvSpPr>
          <p:nvPr/>
        </p:nvSpPr>
        <p:spPr bwMode="auto">
          <a:xfrm>
            <a:off x="953362" y="1181520"/>
            <a:ext cx="6696744" cy="830997"/>
          </a:xfrm>
          <a:prstGeom prst="rect">
            <a:avLst/>
          </a:prstGeom>
          <a:solidFill>
            <a:schemeClr val="bg1"/>
          </a:solidFill>
          <a:ln w="9525">
            <a:noFill/>
            <a:miter lim="800000"/>
            <a:headEnd/>
            <a:tailEnd/>
          </a:ln>
        </p:spPr>
        <p:txBody>
          <a:bodyPr wrap="square">
            <a:prstTxWarp prst="textNoShape">
              <a:avLst/>
            </a:prstTxWarp>
            <a:spAutoFit/>
          </a:bodyPr>
          <a:lstStyle/>
          <a:p>
            <a:r>
              <a:rPr lang="en-AU" sz="160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“I thank you, Father, Lord of heaven and earth, that you have hidden these things from the wise and understanding and revealed them to little children;  yes, Father, for such was your gracious will.</a:t>
            </a:r>
            <a:r>
              <a:rPr lang="en-AU" sz="1600" dirty="0"/>
              <a:t> </a:t>
            </a:r>
            <a:endParaRPr lang="en-AU" sz="160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AA98A52-FBDE-6916-A830-1D1C3F4BD35E}"/>
              </a:ext>
            </a:extLst>
          </p:cNvPr>
          <p:cNvSpPr txBox="1"/>
          <p:nvPr/>
        </p:nvSpPr>
        <p:spPr>
          <a:xfrm>
            <a:off x="47088" y="2355857"/>
            <a:ext cx="9124776"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In Christ, we will see amazing spiritual victories...  But this is not what we rejoice in.</a:t>
            </a:r>
          </a:p>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In His Sovereignty, God will sometimes save us from physical and spiritual dangers.</a:t>
            </a:r>
          </a:p>
        </p:txBody>
      </p:sp>
      <p:sp>
        <p:nvSpPr>
          <p:cNvPr id="2" name="TextBox 1">
            <a:extLst>
              <a:ext uri="{FF2B5EF4-FFF2-40B4-BE49-F238E27FC236}">
                <a16:creationId xmlns:a16="http://schemas.microsoft.com/office/drawing/2014/main" id="{7CF5179F-7712-969E-C826-4FFAAB817BD1}"/>
              </a:ext>
            </a:extLst>
          </p:cNvPr>
          <p:cNvSpPr txBox="1"/>
          <p:nvPr/>
        </p:nvSpPr>
        <p:spPr>
          <a:xfrm>
            <a:off x="94812" y="2007575"/>
            <a:ext cx="8057315"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Where is my contentment in Christ?          What’s the highlight of our faith journey?</a:t>
            </a:r>
          </a:p>
        </p:txBody>
      </p:sp>
      <p:sp>
        <p:nvSpPr>
          <p:cNvPr id="3" name="Text Box 4">
            <a:extLst>
              <a:ext uri="{FF2B5EF4-FFF2-40B4-BE49-F238E27FC236}">
                <a16:creationId xmlns:a16="http://schemas.microsoft.com/office/drawing/2014/main" id="{3C45E769-7205-C4B6-2609-9856527643B0}"/>
              </a:ext>
            </a:extLst>
          </p:cNvPr>
          <p:cNvSpPr txBox="1">
            <a:spLocks noChangeArrowheads="1"/>
          </p:cNvSpPr>
          <p:nvPr/>
        </p:nvSpPr>
        <p:spPr bwMode="auto">
          <a:xfrm>
            <a:off x="1077350" y="3002188"/>
            <a:ext cx="6546107" cy="584775"/>
          </a:xfrm>
          <a:prstGeom prst="rect">
            <a:avLst/>
          </a:prstGeom>
          <a:solidFill>
            <a:schemeClr val="bg1"/>
          </a:solidFill>
          <a:ln w="9525">
            <a:noFill/>
            <a:miter lim="800000"/>
            <a:headEnd/>
            <a:tailEnd/>
          </a:ln>
        </p:spPr>
        <p:txBody>
          <a:bodyPr wrap="square">
            <a:prstTxWarp prst="textNoShape">
              <a:avLst/>
            </a:prstTxWarp>
            <a:spAutoFit/>
          </a:bodyPr>
          <a:lstStyle/>
          <a:p>
            <a:pPr algn="ctr"/>
            <a:r>
              <a:rPr lang="en-AU" sz="1600" b="1" baseline="30000" dirty="0">
                <a:latin typeface="Comic Sans MS" panose="030F0902030302020204" pitchFamily="66" charset="0"/>
                <a:ea typeface="Times New Roman" panose="02020603050405020304" pitchFamily="18" charset="0"/>
                <a:cs typeface="Times New Roman" panose="02020603050405020304" pitchFamily="18" charset="0"/>
              </a:rPr>
              <a:t>20 </a:t>
            </a:r>
            <a:r>
              <a:rPr lang="en-AU" sz="160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Nevertheless, </a:t>
            </a:r>
            <a:r>
              <a:rPr lang="en-AU" sz="1600" u="sng"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do not</a:t>
            </a:r>
            <a:r>
              <a:rPr lang="en-AU" sz="160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 rejoice in this, that the spirits are subject to you, </a:t>
            </a:r>
            <a:r>
              <a:rPr lang="en-AU" sz="1600" u="sng"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but rejoice that your names are written in heaven</a:t>
            </a:r>
            <a:r>
              <a:rPr lang="en-AU" sz="160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a:t>
            </a:r>
            <a:r>
              <a:rPr lang="en-AU" sz="1600" dirty="0"/>
              <a:t> </a:t>
            </a:r>
            <a:endParaRPr lang="en-AU" sz="16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B59EA77-8DFB-88E1-B659-72122BB32876}"/>
              </a:ext>
            </a:extLst>
          </p:cNvPr>
          <p:cNvSpPr txBox="1"/>
          <p:nvPr/>
        </p:nvSpPr>
        <p:spPr>
          <a:xfrm>
            <a:off x="21237" y="3636597"/>
            <a:ext cx="9073008"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The highlight, is rejoicing in the revelation of God  ––  Faith in Jesus Christ and Eternal Blessing</a:t>
            </a:r>
          </a:p>
        </p:txBody>
      </p:sp>
      <p:sp>
        <p:nvSpPr>
          <p:cNvPr id="7" name="TextBox 6">
            <a:extLst>
              <a:ext uri="{FF2B5EF4-FFF2-40B4-BE49-F238E27FC236}">
                <a16:creationId xmlns:a16="http://schemas.microsoft.com/office/drawing/2014/main" id="{9FB5626E-0C71-3CE0-6FCB-56EC721B4181}"/>
              </a:ext>
            </a:extLst>
          </p:cNvPr>
          <p:cNvSpPr txBox="1"/>
          <p:nvPr/>
        </p:nvSpPr>
        <p:spPr>
          <a:xfrm>
            <a:off x="467544" y="4022902"/>
            <a:ext cx="9124776"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Only through Jesus, is God’s plan for salvation revealed.</a:t>
            </a:r>
          </a:p>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 truly blessed era – to be able to hear and know the message of Jesus.</a:t>
            </a:r>
          </a:p>
        </p:txBody>
      </p:sp>
    </p:spTree>
    <p:extLst>
      <p:ext uri="{BB962C8B-B14F-4D97-AF65-F5344CB8AC3E}">
        <p14:creationId xmlns:p14="http://schemas.microsoft.com/office/powerpoint/2010/main" val="13575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animBg="1"/>
      <p:bldP spid="5" grpId="0" animBg="1"/>
      <p:bldP spid="6" grpId="0" build="p"/>
      <p:bldP spid="2" grpId="0"/>
      <p:bldP spid="3" grpId="0" animBg="1"/>
      <p:bldP spid="4"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169324</TotalTime>
  <Words>471</Words>
  <Application>Microsoft Macintosh PowerPoint</Application>
  <PresentationFormat>On-screen Show (16:10)</PresentationFormat>
  <Paragraphs>26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Comic Sans MS</vt:lpstr>
      <vt:lpstr>Times New Roman</vt:lpstr>
      <vt:lpstr>Calibri</vt:lpstr>
      <vt:lpstr>Default Design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2586</cp:revision>
  <cp:lastPrinted>2023-11-16T02:18:14Z</cp:lastPrinted>
  <dcterms:created xsi:type="dcterms:W3CDTF">2016-11-04T06:28:01Z</dcterms:created>
  <dcterms:modified xsi:type="dcterms:W3CDTF">2023-12-08T04:30:17Z</dcterms:modified>
</cp:coreProperties>
</file>